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56" r:id="rId3"/>
    <p:sldId id="257" r:id="rId4"/>
    <p:sldId id="260" r:id="rId5"/>
    <p:sldId id="259" r:id="rId6"/>
    <p:sldId id="258" r:id="rId7"/>
    <p:sldId id="261" r:id="rId8"/>
    <p:sldId id="262" r:id="rId9"/>
    <p:sldId id="268" r:id="rId10"/>
    <p:sldId id="269" r:id="rId11"/>
    <p:sldId id="270" r:id="rId12"/>
    <p:sldId id="266" r:id="rId13"/>
    <p:sldId id="263" r:id="rId14"/>
    <p:sldId id="267" r:id="rId15"/>
    <p:sldId id="271" r:id="rId16"/>
    <p:sldId id="273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D909-2761-4D0A-ABC5-48033B0FC2D5}" type="datetimeFigureOut">
              <a:rPr lang="ar-IQ" smtClean="0"/>
              <a:t>04/07/1437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FA02-5FD0-4F1A-97F8-28DFD4EFDD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787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D909-2761-4D0A-ABC5-48033B0FC2D5}" type="datetimeFigureOut">
              <a:rPr lang="ar-IQ" smtClean="0"/>
              <a:t>04/07/1437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FA02-5FD0-4F1A-97F8-28DFD4EFDD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262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D909-2761-4D0A-ABC5-48033B0FC2D5}" type="datetimeFigureOut">
              <a:rPr lang="ar-IQ" smtClean="0"/>
              <a:t>04/07/1437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FA02-5FD0-4F1A-97F8-28DFD4EFDD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882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D909-2761-4D0A-ABC5-48033B0FC2D5}" type="datetimeFigureOut">
              <a:rPr lang="ar-IQ" smtClean="0"/>
              <a:t>04/07/1437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FA02-5FD0-4F1A-97F8-28DFD4EFDD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1872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D909-2761-4D0A-ABC5-48033B0FC2D5}" type="datetimeFigureOut">
              <a:rPr lang="ar-IQ" smtClean="0"/>
              <a:t>04/07/1437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FA02-5FD0-4F1A-97F8-28DFD4EFDD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7590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D909-2761-4D0A-ABC5-48033B0FC2D5}" type="datetimeFigureOut">
              <a:rPr lang="ar-IQ" smtClean="0"/>
              <a:t>04/07/1437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FA02-5FD0-4F1A-97F8-28DFD4EFDD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2923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D909-2761-4D0A-ABC5-48033B0FC2D5}" type="datetimeFigureOut">
              <a:rPr lang="ar-IQ" smtClean="0"/>
              <a:t>04/07/1437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FA02-5FD0-4F1A-97F8-28DFD4EFDD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5627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D909-2761-4D0A-ABC5-48033B0FC2D5}" type="datetimeFigureOut">
              <a:rPr lang="ar-IQ" smtClean="0"/>
              <a:t>04/07/1437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FA02-5FD0-4F1A-97F8-28DFD4EFDD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777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D909-2761-4D0A-ABC5-48033B0FC2D5}" type="datetimeFigureOut">
              <a:rPr lang="ar-IQ" smtClean="0"/>
              <a:t>04/07/1437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FA02-5FD0-4F1A-97F8-28DFD4EFDD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352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D909-2761-4D0A-ABC5-48033B0FC2D5}" type="datetimeFigureOut">
              <a:rPr lang="ar-IQ" smtClean="0"/>
              <a:t>04/07/1437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FA02-5FD0-4F1A-97F8-28DFD4EFDD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45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D909-2761-4D0A-ABC5-48033B0FC2D5}" type="datetimeFigureOut">
              <a:rPr lang="ar-IQ" smtClean="0"/>
              <a:t>04/07/1437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FA02-5FD0-4F1A-97F8-28DFD4EFDD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506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D909-2761-4D0A-ABC5-48033B0FC2D5}" type="datetimeFigureOut">
              <a:rPr lang="ar-IQ" smtClean="0"/>
              <a:t>04/07/1437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BFA02-5FD0-4F1A-97F8-28DFD4EFDD8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8337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3960440"/>
          </a:xfrm>
        </p:spPr>
        <p:txBody>
          <a:bodyPr>
            <a:noAutofit/>
          </a:bodyPr>
          <a:lstStyle/>
          <a:p>
            <a:r>
              <a:rPr lang="ar-IQ" sz="4800" dirty="0" smtClean="0"/>
              <a:t>السلام عليكم ورحمة الله</a:t>
            </a:r>
            <a:br>
              <a:rPr lang="ar-IQ" sz="4800" dirty="0" smtClean="0"/>
            </a:br>
            <a:r>
              <a:rPr lang="ar-IQ" sz="4800" dirty="0" smtClean="0"/>
              <a:t>نوضح الية الدخول الى برنامج الموديل</a:t>
            </a:r>
            <a:br>
              <a:rPr lang="ar-IQ" sz="4800" dirty="0" smtClean="0"/>
            </a:br>
            <a:r>
              <a:rPr lang="ar-IQ" sz="4800" dirty="0" smtClean="0"/>
              <a:t>بالنسبة للطلاب وكيفية اجراء الاستبيان للاستاذ</a:t>
            </a:r>
            <a:endParaRPr lang="ar-IQ" sz="4800" dirty="0"/>
          </a:p>
        </p:txBody>
      </p:sp>
    </p:spTree>
    <p:extLst>
      <p:ext uri="{BB962C8B-B14F-4D97-AF65-F5344CB8AC3E}">
        <p14:creationId xmlns:p14="http://schemas.microsoft.com/office/powerpoint/2010/main" val="34778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192"/>
            <a:ext cx="9144000" cy="599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74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2O\Desktop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3562"/>
            <a:ext cx="9144000" cy="58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42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r="30051" b="7649"/>
          <a:stretch/>
        </p:blipFill>
        <p:spPr bwMode="auto">
          <a:xfrm>
            <a:off x="47767" y="6245"/>
            <a:ext cx="9048466" cy="684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25808" y="2708920"/>
            <a:ext cx="3237145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b="1" dirty="0" smtClean="0">
                <a:solidFill>
                  <a:schemeClr val="accent2"/>
                </a:solidFill>
              </a:rPr>
              <a:t>9- بعد ان يحدد الطالب القسم والمرحلة والمادة التي يريدها وكما موضح، على سبيل المثال م.م.رائد عبد الحسن استاذ لمادة الانكليزي، </a:t>
            </a:r>
            <a:r>
              <a:rPr lang="ar-IQ" b="1" dirty="0" smtClean="0">
                <a:solidFill>
                  <a:schemeClr val="tx2">
                    <a:lumMod val="75000"/>
                  </a:schemeClr>
                </a:solidFill>
              </a:rPr>
              <a:t>نضغط على اسم المادة</a:t>
            </a:r>
            <a:endParaRPr lang="ar-IQ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2771800" y="3309085"/>
            <a:ext cx="3054008" cy="1199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2O\Desktop\121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" y="548680"/>
            <a:ext cx="9099677" cy="632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8871" y="785783"/>
            <a:ext cx="323714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b="1" dirty="0" smtClean="0">
                <a:solidFill>
                  <a:schemeClr val="accent2"/>
                </a:solidFill>
              </a:rPr>
              <a:t>11- بعدها يجب على الطالب الضغط  على (سجلني) لكل مقرر دراسي موجود ضمن الفصل الدراسي واحدا تلو الاخر</a:t>
            </a:r>
            <a:endParaRPr lang="ar-IQ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16016" y="1809984"/>
            <a:ext cx="2664296" cy="1763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3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9144001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45965" y="1904058"/>
            <a:ext cx="618123" cy="7328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08820" y="980728"/>
            <a:ext cx="323714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IQ" b="1" dirty="0" smtClean="0">
                <a:solidFill>
                  <a:schemeClr val="accent2"/>
                </a:solidFill>
              </a:rPr>
              <a:t>يمكن للطالب الضغط على اي مادة او موضوع لكي يتم تنزيلها على الحاسوب وتصفحها</a:t>
            </a:r>
            <a:endParaRPr lang="ar-IQ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19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653136"/>
            <a:ext cx="3237145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b="1" dirty="0">
                <a:solidFill>
                  <a:sysClr val="windowText" lastClr="000000"/>
                </a:solidFill>
              </a:rPr>
              <a:t>اما فيما يخص الية الاستبيان الطلبة لاساتذتهم فهي كلتالي:</a:t>
            </a:r>
          </a:p>
          <a:p>
            <a:r>
              <a:rPr lang="ar-IQ" b="1" dirty="0">
                <a:solidFill>
                  <a:sysClr val="windowText" lastClr="000000"/>
                </a:solidFill>
              </a:rPr>
              <a:t>1- نذهب الى المقرر الدراسي ونختار الفصل الدراسي </a:t>
            </a:r>
            <a:endParaRPr lang="ar-IQ" b="1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48705" y="5253300"/>
            <a:ext cx="2520280" cy="47995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278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r="2158"/>
          <a:stretch/>
        </p:blipFill>
        <p:spPr bwMode="auto">
          <a:xfrm>
            <a:off x="0" y="0"/>
            <a:ext cx="91508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12587" y="2348880"/>
            <a:ext cx="323714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b="1" dirty="0" smtClean="0">
                <a:solidFill>
                  <a:schemeClr val="accent2"/>
                </a:solidFill>
              </a:rPr>
              <a:t>نفتح ملف الاستبيانات والذي يحتوي على جميع استمارات الاستبيانات للتدريسيين الخاصة بالفصل الدراسي</a:t>
            </a:r>
            <a:endParaRPr lang="ar-IQ" b="1" dirty="0">
              <a:solidFill>
                <a:schemeClr val="accent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49732" y="2276872"/>
            <a:ext cx="3066684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2O\Desktop\121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144000" cy="618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2586" y="4149080"/>
            <a:ext cx="323714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IQ" b="1" dirty="0" smtClean="0">
                <a:solidFill>
                  <a:schemeClr val="accent2"/>
                </a:solidFill>
              </a:rPr>
              <a:t>يجب تسجيل دخول الى قائمة الاستبيان لغرض استعراض اسماء التدريسيين</a:t>
            </a:r>
            <a:endParaRPr lang="ar-IQ" b="1" dirty="0">
              <a:solidFill>
                <a:schemeClr val="accent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49731" y="3573016"/>
            <a:ext cx="2130581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79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2O\Desktop\1212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r="2464"/>
          <a:stretch/>
        </p:blipFill>
        <p:spPr bwMode="auto">
          <a:xfrm>
            <a:off x="1" y="188640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196752"/>
            <a:ext cx="323714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IQ" b="1" dirty="0" smtClean="0">
                <a:solidFill>
                  <a:schemeClr val="accent2"/>
                </a:solidFill>
              </a:rPr>
              <a:t>نضغط على اسم التدريسيي لغرض الاستبيان ولمرة واحدة فقط</a:t>
            </a:r>
            <a:endParaRPr lang="ar-IQ" b="1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84808" y="1843083"/>
            <a:ext cx="1299360" cy="7218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499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80"/>
            <a:ext cx="9144000" cy="626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3501008"/>
            <a:ext cx="323714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IQ" b="1" dirty="0" smtClean="0">
                <a:solidFill>
                  <a:schemeClr val="accent2"/>
                </a:solidFill>
              </a:rPr>
              <a:t>نضغط على (اجب عن الاسئلة) لغرض البدء بالاستبيان</a:t>
            </a:r>
            <a:endParaRPr lang="ar-IQ" b="1" dirty="0">
              <a:solidFill>
                <a:schemeClr val="accent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936937" y="2564905"/>
            <a:ext cx="1731407" cy="9361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6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" y="1412776"/>
            <a:ext cx="909344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1" t="32492" r="20904" b="9598"/>
          <a:stretch/>
        </p:blipFill>
        <p:spPr bwMode="auto">
          <a:xfrm>
            <a:off x="251520" y="341213"/>
            <a:ext cx="4814888" cy="275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467380"/>
            <a:ext cx="381642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b="1" dirty="0" smtClean="0"/>
              <a:t>1- نبحث في متصف الجوجل عن (جامعة الكوفة)</a:t>
            </a:r>
            <a:endParaRPr lang="ar-IQ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27984" y="836712"/>
            <a:ext cx="936104" cy="576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23728" y="2564904"/>
            <a:ext cx="208676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IQ" b="1" dirty="0" smtClean="0">
                <a:solidFill>
                  <a:schemeClr val="accent2"/>
                </a:solidFill>
              </a:rPr>
              <a:t>2- نختار جامعة الكوفة</a:t>
            </a:r>
            <a:endParaRPr lang="ar-IQ" b="1" dirty="0">
              <a:solidFill>
                <a:schemeClr val="accent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13586" y="2784767"/>
            <a:ext cx="3022710" cy="500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5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2890" r="2160" b="6250"/>
          <a:stretch/>
        </p:blipFill>
        <p:spPr bwMode="auto">
          <a:xfrm>
            <a:off x="822324" y="0"/>
            <a:ext cx="7870131" cy="380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t="13013" r="2378" b="6017"/>
          <a:stretch/>
        </p:blipFill>
        <p:spPr bwMode="auto">
          <a:xfrm>
            <a:off x="1369675" y="3068960"/>
            <a:ext cx="7307433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343600"/>
            <a:ext cx="323714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IQ" b="1" dirty="0" smtClean="0">
                <a:solidFill>
                  <a:schemeClr val="accent2"/>
                </a:solidFill>
              </a:rPr>
              <a:t>نضغط على (سلم اجاباتك) بعد اكمال فقرات الاستبيان ونعود لنكمل الاستمارات الاخرى</a:t>
            </a:r>
            <a:endParaRPr lang="ar-IQ" b="1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88665" y="5805265"/>
            <a:ext cx="4683735" cy="7920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4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r="12089" b="10259"/>
          <a:stretch/>
        </p:blipFill>
        <p:spPr bwMode="auto">
          <a:xfrm>
            <a:off x="93422" y="786160"/>
            <a:ext cx="8968690" cy="59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188640"/>
            <a:ext cx="484459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IQ" b="1" dirty="0" smtClean="0">
                <a:solidFill>
                  <a:schemeClr val="accent2"/>
                </a:solidFill>
              </a:rPr>
              <a:t>3- نختار (التطبيقات) من الشريط الرئيسي لموقع جامعة الكوفة</a:t>
            </a:r>
            <a:endParaRPr lang="ar-IQ" b="1" dirty="0">
              <a:solidFill>
                <a:schemeClr val="accent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577767" y="557972"/>
            <a:ext cx="924101" cy="9715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067944" y="1529529"/>
            <a:ext cx="576064" cy="5040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4" y="1124744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450392"/>
            <a:ext cx="52004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IQ" b="1" dirty="0" smtClean="0">
                <a:solidFill>
                  <a:schemeClr val="accent2"/>
                </a:solidFill>
              </a:rPr>
              <a:t>4- بعد ظهور التطبقات جامعة الكوفة نختار (نظام التعليم الالكتروني)</a:t>
            </a:r>
            <a:endParaRPr lang="ar-IQ" b="1" dirty="0">
              <a:solidFill>
                <a:schemeClr val="accent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164119" y="908720"/>
            <a:ext cx="856153" cy="25202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0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" y="1124744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66688" y="450392"/>
            <a:ext cx="19976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IQ" b="1" dirty="0" smtClean="0">
                <a:solidFill>
                  <a:schemeClr val="accent2"/>
                </a:solidFill>
              </a:rPr>
              <a:t>5- بعد نختار كلية العلوم</a:t>
            </a:r>
            <a:endParaRPr lang="ar-IQ" b="1" dirty="0">
              <a:solidFill>
                <a:schemeClr val="accent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372200" y="819724"/>
            <a:ext cx="394488" cy="30413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9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65726"/>
            <a:ext cx="848425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b="1" dirty="0" smtClean="0">
                <a:solidFill>
                  <a:schemeClr val="accent2"/>
                </a:solidFill>
              </a:rPr>
              <a:t>6- حاليا نحن ضمن (نظام التعليم الالكتروني)، يجب تسجيل دخول المستخدم لكي يتيح لك التواصل مع الاستاذ</a:t>
            </a:r>
            <a:endParaRPr lang="ar-IQ" b="1" dirty="0">
              <a:solidFill>
                <a:schemeClr val="accent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172400" y="635058"/>
            <a:ext cx="432048" cy="9217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55976" y="4211796"/>
            <a:ext cx="251703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IQ" b="1" dirty="0" smtClean="0">
                <a:solidFill>
                  <a:schemeClr val="accent2"/>
                </a:solidFill>
              </a:rPr>
              <a:t>لتغير الواجهه انكليزي او عربي</a:t>
            </a:r>
            <a:endParaRPr lang="ar-IQ" b="1" dirty="0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73012" y="1916832"/>
            <a:ext cx="1731436" cy="22949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3"/>
          <a:stretch/>
        </p:blipFill>
        <p:spPr bwMode="auto">
          <a:xfrm>
            <a:off x="1947" y="500434"/>
            <a:ext cx="9142053" cy="635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283370"/>
            <a:ext cx="344369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b="1" dirty="0" smtClean="0">
                <a:solidFill>
                  <a:schemeClr val="accent2"/>
                </a:solidFill>
              </a:rPr>
              <a:t>7- نكتب كلمة المرور والرقم السري في الحقول المخصصة ومن ثم نضغط 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Log in</a:t>
            </a:r>
            <a:r>
              <a:rPr lang="ar-IQ" b="1" dirty="0" smtClean="0">
                <a:solidFill>
                  <a:schemeClr val="accent2"/>
                </a:solidFill>
              </a:rPr>
              <a:t>)</a:t>
            </a:r>
            <a:endParaRPr lang="ar-IQ" b="1" dirty="0">
              <a:solidFill>
                <a:schemeClr val="accent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157420" y="2929701"/>
            <a:ext cx="720081" cy="144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6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2571" b="11800"/>
          <a:stretch/>
        </p:blipFill>
        <p:spPr bwMode="auto">
          <a:xfrm>
            <a:off x="8353" y="692696"/>
            <a:ext cx="9135647" cy="601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836712"/>
            <a:ext cx="394775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b="1" dirty="0" smtClean="0">
                <a:solidFill>
                  <a:schemeClr val="accent2"/>
                </a:solidFill>
              </a:rPr>
              <a:t>8- عند فتح البرنامج ستلاحظ الاسم على الصفحه</a:t>
            </a:r>
            <a:endParaRPr lang="ar-IQ" b="1" dirty="0">
              <a:solidFill>
                <a:schemeClr val="accent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452320" y="1206044"/>
            <a:ext cx="792088" cy="4227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62528" y="5157192"/>
            <a:ext cx="3237145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b="1" dirty="0" smtClean="0">
                <a:solidFill>
                  <a:schemeClr val="accent2"/>
                </a:solidFill>
              </a:rPr>
              <a:t>من خلال الاقسام الموجوده يحدد الطالب قسمه وكذلك المرحله التي هو فيها، لغرض تحميل محاضراته ليستفاد منها الطالب</a:t>
            </a:r>
            <a:endParaRPr lang="ar-IQ" b="1" dirty="0">
              <a:solidFill>
                <a:schemeClr val="accent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99792" y="5757356"/>
            <a:ext cx="1862736" cy="2639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9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1031438" cy="620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252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248</Words>
  <Application>Microsoft Office PowerPoint</Application>
  <PresentationFormat>On-screen Show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السلام عليكم ورحمة الله نوضح الية الدخول الى برنامج الموديل بالنسبة للطلاب وكيفية اجراء الاستبيان للاستاذ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DR.Ahmed Saker 2o1O 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H2O</dc:creator>
  <cp:lastModifiedBy>H2O</cp:lastModifiedBy>
  <cp:revision>28</cp:revision>
  <dcterms:created xsi:type="dcterms:W3CDTF">2016-04-06T06:02:52Z</dcterms:created>
  <dcterms:modified xsi:type="dcterms:W3CDTF">2016-04-11T11:16:40Z</dcterms:modified>
</cp:coreProperties>
</file>